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62" r:id="rId5"/>
    <p:sldId id="258" r:id="rId6"/>
    <p:sldId id="263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02A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4860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650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1366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7121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525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80576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2303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9323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9828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85692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5894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2C1E7-8A51-48C5-82CC-935F92C776F3}" type="datetimeFigureOut">
              <a:rPr lang="es-CO" smtClean="0"/>
              <a:pPr/>
              <a:t>23/02/2012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3EAAB-7E5D-4D5C-99D9-80D6A0ED0F2F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5645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s.wikipedia.org/wiki/Tableta_digitalizadora" TargetMode="External"/><Relationship Id="rId5" Type="http://schemas.openxmlformats.org/officeDocument/2006/relationships/hyperlink" Target="http://es.wikipedia.org/wiki/Mouse" TargetMode="External"/><Relationship Id="rId4" Type="http://schemas.openxmlformats.org/officeDocument/2006/relationships/hyperlink" Target="http://es.wikipedia.org/wiki/Pantalla_de_ordenado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://imagenesfotos.com/wp-content/2009/11/fondos-coloridos-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035" y="-315416"/>
            <a:ext cx="9564555" cy="7173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619672" y="692696"/>
            <a:ext cx="17652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s-ES" sz="4000" b="1" dirty="0" smtClean="0">
              <a:latin typeface="Pristina" pitchFamily="66" charset="0"/>
            </a:endParaRPr>
          </a:p>
          <a:p>
            <a:r>
              <a:rPr lang="es-ES" sz="4000" b="1" dirty="0" smtClean="0">
                <a:latin typeface="Pristina" pitchFamily="66" charset="0"/>
              </a:rPr>
              <a:t>                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627784" y="1196752"/>
            <a:ext cx="388843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ristina" pitchFamily="66" charset="0"/>
              </a:rPr>
              <a:t>SANDRA GIRON</a:t>
            </a:r>
          </a:p>
          <a:p>
            <a:pPr algn="ctr"/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ristina" pitchFamily="66" charset="0"/>
              </a:rPr>
              <a:t>            LAPIZ OPTICO</a:t>
            </a:r>
          </a:p>
          <a:p>
            <a:pPr algn="ctr"/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ristina" pitchFamily="66" charset="0"/>
              </a:rPr>
              <a:t>              I.E.GAMAR</a:t>
            </a:r>
          </a:p>
          <a:p>
            <a:pPr algn="ctr"/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ristina" pitchFamily="66" charset="0"/>
              </a:rPr>
              <a:t>GLORIA CECILIA RIOS</a:t>
            </a:r>
          </a:p>
          <a:p>
            <a:pPr algn="ctr"/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ristina" pitchFamily="66" charset="0"/>
              </a:rPr>
              <a:t>                   I.T.M</a:t>
            </a:r>
          </a:p>
          <a:p>
            <a:pPr algn="ctr"/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ristina" pitchFamily="66" charset="0"/>
              </a:rPr>
              <a:t>                     10*2</a:t>
            </a:r>
          </a:p>
          <a:p>
            <a:pPr algn="ctr"/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Pristina" pitchFamily="66" charset="0"/>
              </a:rPr>
              <a:t>                 09/FEBRERO/2012</a:t>
            </a:r>
            <a:endParaRPr lang="es-CO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74406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imagenesfotos.com/wp-content/2009/11/fondos-coloridos-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475656" y="2213282"/>
            <a:ext cx="5250038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 smtClean="0">
                <a:solidFill>
                  <a:srgbClr val="0000FF"/>
                </a:solidFill>
                <a:latin typeface="Pristina" pitchFamily="66" charset="0"/>
                <a:ea typeface="+mj-ea"/>
                <a:cs typeface="+mj-cs"/>
              </a:rPr>
              <a:t>El lapiz óptico</a:t>
            </a:r>
          </a:p>
          <a:p>
            <a:r>
              <a:rPr lang="es-ES" sz="3200" b="1" i="0" dirty="0" smtClean="0">
                <a:solidFill>
                  <a:schemeClr val="bg1"/>
                </a:solidFill>
                <a:effectLst/>
                <a:latin typeface="Pristina" pitchFamily="66" charset="0"/>
              </a:rPr>
              <a:t>El lápiz óptico es una pluma ordinaria que se utiliza sobre la </a:t>
            </a:r>
            <a:r>
              <a:rPr lang="es-ES" sz="3200" b="1" i="0" u="none" strike="noStrike" dirty="0" smtClean="0">
                <a:solidFill>
                  <a:schemeClr val="bg1"/>
                </a:solidFill>
                <a:effectLst/>
                <a:latin typeface="Pristina" pitchFamily="66" charset="0"/>
                <a:hlinkClick r:id="rId4" tooltip="Pantalla de ordenador"/>
              </a:rPr>
              <a:t>pantalla</a:t>
            </a:r>
            <a:r>
              <a:rPr lang="es-ES" sz="3200" b="1" i="0" dirty="0" smtClean="0">
                <a:solidFill>
                  <a:schemeClr val="bg1"/>
                </a:solidFill>
                <a:effectLst/>
                <a:latin typeface="Pristina" pitchFamily="66" charset="0"/>
              </a:rPr>
              <a:t> de un ordenador o en otras superficies para leer éstas o servir de dispositivo apuntador y que habitualmente sustituye al </a:t>
            </a:r>
            <a:r>
              <a:rPr lang="es-ES" sz="3200" b="1" i="0" u="none" strike="noStrike" dirty="0" smtClean="0">
                <a:solidFill>
                  <a:schemeClr val="bg1"/>
                </a:solidFill>
                <a:effectLst/>
                <a:latin typeface="Pristina" pitchFamily="66" charset="0"/>
                <a:hlinkClick r:id="rId5" tooltip="Mouse"/>
              </a:rPr>
              <a:t>mouse</a:t>
            </a:r>
            <a:r>
              <a:rPr lang="es-ES" sz="3200" b="1" i="0" dirty="0" smtClean="0">
                <a:solidFill>
                  <a:schemeClr val="bg1"/>
                </a:solidFill>
                <a:effectLst/>
                <a:latin typeface="Pristina" pitchFamily="66" charset="0"/>
              </a:rPr>
              <a:t> o con menor éxito, a la </a:t>
            </a:r>
            <a:r>
              <a:rPr lang="es-ES" sz="3600" b="1" i="0" u="none" strike="noStrike" dirty="0" smtClean="0">
                <a:solidFill>
                  <a:srgbClr val="FF0000"/>
                </a:solidFill>
                <a:effectLst/>
                <a:latin typeface="Pristina" pitchFamily="66" charset="0"/>
                <a:hlinkClick r:id="rId6" tooltip="Tableta digitalizadora"/>
              </a:rPr>
              <a:t>tableta digitalizadora</a:t>
            </a:r>
            <a:r>
              <a:rPr lang="es-ES" sz="3600" b="1" i="0" dirty="0" smtClean="0">
                <a:solidFill>
                  <a:srgbClr val="FF0000"/>
                </a:solidFill>
                <a:effectLst/>
                <a:latin typeface="Pristina" pitchFamily="66" charset="0"/>
              </a:rPr>
              <a:t>.</a:t>
            </a:r>
            <a:endParaRPr lang="es-CO" sz="3600" b="1" dirty="0">
              <a:solidFill>
                <a:srgbClr val="FF0000"/>
              </a:solidFill>
              <a:latin typeface="Pristin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49883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nesfotos.com/wp-content/2009/11/fondos-coloridos-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795536" y="692696"/>
            <a:ext cx="6400800" cy="1752600"/>
          </a:xfrm>
        </p:spPr>
        <p:txBody>
          <a:bodyPr/>
          <a:lstStyle/>
          <a:p>
            <a:r>
              <a:rPr lang="es-CO" dirty="0" smtClean="0">
                <a:solidFill>
                  <a:schemeClr val="tx1"/>
                </a:solidFill>
                <a:latin typeface="Forte" pitchFamily="66" charset="0"/>
              </a:rPr>
              <a:t>El lapiz optico es un dispositivo de entrada</a:t>
            </a:r>
            <a:endParaRPr lang="es-CO" dirty="0">
              <a:solidFill>
                <a:schemeClr val="tx1"/>
              </a:solidFill>
              <a:latin typeface="Forte" pitchFamily="66" charset="0"/>
            </a:endParaRPr>
          </a:p>
        </p:txBody>
      </p:sp>
      <p:pic>
        <p:nvPicPr>
          <p:cNvPr id="6" name="Picture 2" descr="http://2.bp.blogspot.com/_ksC64tkmfqY/TMNQEO8_TzI/AAAAAAAAACA/Z4aeeIec2T4/s1600/lapiz+optic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409" y="2708920"/>
            <a:ext cx="3733800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4406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agenesfotos.com/wp-content/2009/11/fondos-coloridos-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700808"/>
            <a:ext cx="8229600" cy="1143000"/>
          </a:xfrm>
        </p:spPr>
        <p:txBody>
          <a:bodyPr/>
          <a:lstStyle/>
          <a:p>
            <a:r>
              <a:rPr lang="es-ES" b="1" dirty="0" smtClean="0">
                <a:latin typeface="Pristina" pitchFamily="66" charset="0"/>
              </a:rPr>
              <a:t>¿PARA QUE SIRVE?</a:t>
            </a:r>
            <a:endParaRPr lang="es-ES" b="1" dirty="0">
              <a:latin typeface="Pristina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  <a:latin typeface="Pristina" pitchFamily="66" charset="0"/>
              </a:rPr>
              <a:t>Sirve para leer o servir de dispositivo  al computador o ala pantalla </a:t>
            </a:r>
            <a:r>
              <a:rPr lang="es-ES" b="1" dirty="0" err="1" smtClean="0">
                <a:solidFill>
                  <a:schemeClr val="bg1"/>
                </a:solidFill>
                <a:latin typeface="Pristina" pitchFamily="66" charset="0"/>
              </a:rPr>
              <a:t>dijital</a:t>
            </a:r>
            <a:r>
              <a:rPr lang="es-ES" b="1" dirty="0" smtClean="0">
                <a:solidFill>
                  <a:schemeClr val="bg1"/>
                </a:solidFill>
                <a:latin typeface="Pristina" pitchFamily="66" charset="0"/>
              </a:rPr>
              <a:t>.</a:t>
            </a:r>
            <a:endParaRPr lang="es-ES" b="1" dirty="0">
              <a:solidFill>
                <a:schemeClr val="bg1"/>
              </a:solidFill>
              <a:latin typeface="Pristina" pitchFamily="66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nesfotos.com/wp-content/2009/11/fondos-coloridos-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65895" y="404664"/>
            <a:ext cx="5794337" cy="864096"/>
          </a:xfrm>
        </p:spPr>
        <p:txBody>
          <a:bodyPr/>
          <a:lstStyle/>
          <a:p>
            <a:r>
              <a:rPr lang="es-CO" dirty="0" smtClean="0">
                <a:solidFill>
                  <a:schemeClr val="tx1"/>
                </a:solidFill>
                <a:latin typeface="Forte" pitchFamily="66" charset="0"/>
              </a:rPr>
              <a:t>partes</a:t>
            </a:r>
            <a:endParaRPr lang="es-CO" dirty="0">
              <a:solidFill>
                <a:schemeClr val="tx1"/>
              </a:solidFill>
              <a:latin typeface="Forte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260956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74406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nesfotos.com/wp-content/2009/11/fondos-coloridos-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20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65895" y="404664"/>
            <a:ext cx="5794337" cy="864096"/>
          </a:xfrm>
        </p:spPr>
        <p:txBody>
          <a:bodyPr/>
          <a:lstStyle/>
          <a:p>
            <a:r>
              <a:rPr lang="es-ES" dirty="0" smtClean="0">
                <a:solidFill>
                  <a:schemeClr val="tx1"/>
                </a:solidFill>
                <a:latin typeface="Pristina" pitchFamily="66" charset="0"/>
              </a:rPr>
              <a:t>marcas</a:t>
            </a:r>
            <a:endParaRPr lang="es-CO" dirty="0">
              <a:solidFill>
                <a:schemeClr val="tx1"/>
              </a:solidFill>
              <a:latin typeface="Pristina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51520" y="2230412"/>
            <a:ext cx="4972836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err="1">
                <a:latin typeface="Pristina" pitchFamily="66" charset="0"/>
              </a:rPr>
              <a:t>Lapiz</a:t>
            </a:r>
            <a:r>
              <a:rPr lang="es-CO" b="1" dirty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Optico</a:t>
            </a:r>
            <a:r>
              <a:rPr lang="es-CO" b="1" dirty="0">
                <a:latin typeface="Pristina" pitchFamily="66" charset="0"/>
              </a:rPr>
              <a:t> Para </a:t>
            </a:r>
            <a:r>
              <a:rPr lang="es-CO" b="1" dirty="0" smtClean="0">
                <a:latin typeface="Pristina" pitchFamily="66" charset="0"/>
              </a:rPr>
              <a:t>Motorola</a:t>
            </a:r>
          </a:p>
          <a:p>
            <a:endParaRPr lang="es-CO" b="1" dirty="0" smtClean="0">
              <a:latin typeface="Pristina" pitchFamily="66" charset="0"/>
            </a:endParaRPr>
          </a:p>
          <a:p>
            <a:r>
              <a:rPr lang="es-CO" b="1" dirty="0" err="1">
                <a:latin typeface="Pristina" pitchFamily="66" charset="0"/>
              </a:rPr>
              <a:t>Lapiz</a:t>
            </a:r>
            <a:r>
              <a:rPr lang="es-CO" b="1" dirty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Stylus</a:t>
            </a:r>
            <a:r>
              <a:rPr lang="es-CO" b="1" dirty="0">
                <a:latin typeface="Pristina" pitchFamily="66" charset="0"/>
              </a:rPr>
              <a:t> Nokia 5530 </a:t>
            </a:r>
            <a:r>
              <a:rPr lang="es-CO" b="1" dirty="0" smtClean="0">
                <a:latin typeface="Pristina" pitchFamily="66" charset="0"/>
              </a:rPr>
              <a:t>Original</a:t>
            </a:r>
          </a:p>
          <a:p>
            <a:endParaRPr lang="es-CO" b="1" dirty="0" smtClean="0">
              <a:latin typeface="Pristina" pitchFamily="66" charset="0"/>
            </a:endParaRPr>
          </a:p>
          <a:p>
            <a:endParaRPr lang="es-CO" b="1" dirty="0">
              <a:latin typeface="Pristina" pitchFamily="66" charset="0"/>
            </a:endParaRPr>
          </a:p>
          <a:p>
            <a:endParaRPr lang="es-CO" b="1" dirty="0" smtClean="0">
              <a:latin typeface="Pristina" pitchFamily="66" charset="0"/>
            </a:endParaRPr>
          </a:p>
          <a:p>
            <a:endParaRPr lang="es-CO" b="1" dirty="0">
              <a:latin typeface="Pristina" pitchFamily="66" charset="0"/>
            </a:endParaRPr>
          </a:p>
          <a:p>
            <a:endParaRPr lang="es-CO" b="1" dirty="0" smtClean="0">
              <a:latin typeface="Pristina" pitchFamily="66" charset="0"/>
            </a:endParaRPr>
          </a:p>
          <a:p>
            <a:endParaRPr lang="es-CO" b="1" dirty="0">
              <a:latin typeface="Pristina" pitchFamily="66" charset="0"/>
            </a:endParaRPr>
          </a:p>
          <a:p>
            <a:endParaRPr lang="es-CO" b="1" dirty="0" smtClean="0">
              <a:latin typeface="Pristina" pitchFamily="66" charset="0"/>
            </a:endParaRPr>
          </a:p>
          <a:p>
            <a:r>
              <a:rPr lang="es-CO" b="1" dirty="0" err="1" smtClean="0">
                <a:latin typeface="Pristina" pitchFamily="66" charset="0"/>
              </a:rPr>
              <a:t>Stylus</a:t>
            </a:r>
            <a:r>
              <a:rPr lang="es-CO" b="1" dirty="0" smtClean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Lapiz</a:t>
            </a:r>
            <a:r>
              <a:rPr lang="es-CO" b="1" dirty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Optico</a:t>
            </a:r>
            <a:r>
              <a:rPr lang="es-CO" b="1" dirty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Htc</a:t>
            </a:r>
            <a:r>
              <a:rPr lang="es-CO" b="1" dirty="0">
                <a:latin typeface="Pristina" pitchFamily="66" charset="0"/>
              </a:rPr>
              <a:t> 8125 A9100 </a:t>
            </a:r>
            <a:r>
              <a:rPr lang="es-CO" b="1" dirty="0" err="1">
                <a:latin typeface="Pristina" pitchFamily="66" charset="0"/>
              </a:rPr>
              <a:t>Qtek</a:t>
            </a:r>
            <a:r>
              <a:rPr lang="es-CO" b="1" dirty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Htc</a:t>
            </a:r>
            <a:r>
              <a:rPr lang="es-CO" b="1" dirty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Wizard</a:t>
            </a:r>
            <a:r>
              <a:rPr lang="es-CO" b="1" dirty="0">
                <a:latin typeface="Pristina" pitchFamily="66" charset="0"/>
              </a:rPr>
              <a:t> </a:t>
            </a:r>
            <a:r>
              <a:rPr lang="es-CO" b="1" dirty="0" err="1">
                <a:latin typeface="Pristina" pitchFamily="66" charset="0"/>
              </a:rPr>
              <a:t>Retractil</a:t>
            </a:r>
            <a:endParaRPr lang="es-CO" b="1" dirty="0">
              <a:latin typeface="Pristina" pitchFamily="66" charset="0"/>
            </a:endParaRPr>
          </a:p>
          <a:p>
            <a:endParaRPr lang="es-CO" dirty="0" smtClean="0"/>
          </a:p>
          <a:p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97616"/>
            <a:ext cx="1824011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391" y="5013176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48180"/>
            <a:ext cx="1652463" cy="146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75358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81</Words>
  <Application>Microsoft Office PowerPoint</Application>
  <PresentationFormat>Presentación en pantalla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Presentación de PowerPoint</vt:lpstr>
      <vt:lpstr>Presentación de PowerPoint</vt:lpstr>
      <vt:lpstr>Presentación de PowerPoint</vt:lpstr>
      <vt:lpstr>¿PARA QUE SIRVE?</vt:lpstr>
      <vt:lpstr>Presentación de PowerPoint</vt:lpstr>
      <vt:lpstr>Presentación de PowerPoint</vt:lpstr>
    </vt:vector>
  </TitlesOfParts>
  <Company>SECRETARIA DE EDUCACION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</dc:creator>
  <cp:lastModifiedBy>IE GABRIEL GARCIA MARQUEZ </cp:lastModifiedBy>
  <cp:revision>15</cp:revision>
  <dcterms:created xsi:type="dcterms:W3CDTF">2012-02-02T19:16:14Z</dcterms:created>
  <dcterms:modified xsi:type="dcterms:W3CDTF">2012-02-23T20:10:55Z</dcterms:modified>
</cp:coreProperties>
</file>